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89" r:id="rId4"/>
    <p:sldId id="290" r:id="rId5"/>
    <p:sldId id="291" r:id="rId6"/>
    <p:sldId id="274" r:id="rId7"/>
    <p:sldId id="288" r:id="rId8"/>
    <p:sldId id="273" r:id="rId9"/>
    <p:sldId id="265" r:id="rId10"/>
    <p:sldId id="266" r:id="rId11"/>
    <p:sldId id="267" r:id="rId12"/>
    <p:sldId id="268" r:id="rId13"/>
    <p:sldId id="262" r:id="rId14"/>
    <p:sldId id="275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2F4BF-384A-4964-9F80-DB460AB0651B}" v="60" dt="2025-03-27T06:27:30.272"/>
    <p1510:client id="{CF73982C-4412-40BC-B892-D008D40657AB}" v="7" dt="2025-03-27T09:08:45.468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CF73982C-4412-40BC-B892-D008D40657AB}"/>
    <pc:docChg chg="undo custSel addSld delSld modSld">
      <pc:chgData name="Ruben Imhoff" userId="f6a17a46-310d-4d4d-b418-491dfa2d1619" providerId="ADAL" clId="{CF73982C-4412-40BC-B892-D008D40657AB}" dt="2025-03-27T09:48:53.776" v="724" actId="14826"/>
      <pc:docMkLst>
        <pc:docMk/>
      </pc:docMkLst>
      <pc:sldChg chg="modSp mod">
        <pc:chgData name="Ruben Imhoff" userId="f6a17a46-310d-4d4d-b418-491dfa2d1619" providerId="ADAL" clId="{CF73982C-4412-40BC-B892-D008D40657AB}" dt="2025-03-27T06:29:07.557" v="23" actId="20577"/>
        <pc:sldMkLst>
          <pc:docMk/>
          <pc:sldMk cId="0" sldId="256"/>
        </pc:sldMkLst>
        <pc:spChg chg="mod">
          <ac:chgData name="Ruben Imhoff" userId="f6a17a46-310d-4d4d-b418-491dfa2d1619" providerId="ADAL" clId="{CF73982C-4412-40BC-B892-D008D40657AB}" dt="2025-03-27T06:29:07.557" v="23" actId="20577"/>
          <ac:spMkLst>
            <pc:docMk/>
            <pc:sldMk cId="0" sldId="256"/>
            <ac:spMk id="87" creationId="{00000000-0000-0000-0000-000000000000}"/>
          </ac:spMkLst>
        </pc:spChg>
      </pc:sldChg>
      <pc:sldChg chg="del">
        <pc:chgData name="Ruben Imhoff" userId="f6a17a46-310d-4d4d-b418-491dfa2d1619" providerId="ADAL" clId="{CF73982C-4412-40BC-B892-D008D40657AB}" dt="2025-03-27T06:29:21.033" v="56" actId="47"/>
        <pc:sldMkLst>
          <pc:docMk/>
          <pc:sldMk cId="0" sldId="25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4"/>
        </pc:sldMkLst>
      </pc:sldChg>
      <pc:sldChg chg="modSp mod">
        <pc:chgData name="Ruben Imhoff" userId="f6a17a46-310d-4d4d-b418-491dfa2d1619" providerId="ADAL" clId="{CF73982C-4412-40BC-B892-D008D40657AB}" dt="2025-03-27T06:29:19.441" v="55" actId="20577"/>
        <pc:sldMkLst>
          <pc:docMk/>
          <pc:sldMk cId="2675740607" sldId="270"/>
        </pc:sldMkLst>
        <pc:spChg chg="mod">
          <ac:chgData name="Ruben Imhoff" userId="f6a17a46-310d-4d4d-b418-491dfa2d1619" providerId="ADAL" clId="{CF73982C-4412-40BC-B892-D008D40657AB}" dt="2025-03-27T06:29:19.441" v="55" actId="20577"/>
          <ac:spMkLst>
            <pc:docMk/>
            <pc:sldMk cId="2675740607" sldId="270"/>
            <ac:spMk id="2" creationId="{C2D272AF-D20D-9D3E-B0E3-813D703C034E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2679839669" sldId="27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46301041" sldId="272"/>
        </pc:sldMkLst>
      </pc:sldChg>
      <pc:sldChg chg="modSp mod">
        <pc:chgData name="Ruben Imhoff" userId="f6a17a46-310d-4d4d-b418-491dfa2d1619" providerId="ADAL" clId="{CF73982C-4412-40BC-B892-D008D40657AB}" dt="2025-03-27T06:29:57.865" v="172" actId="20577"/>
        <pc:sldMkLst>
          <pc:docMk/>
          <pc:sldMk cId="3654222020" sldId="273"/>
        </pc:sldMkLst>
        <pc:spChg chg="mod">
          <ac:chgData name="Ruben Imhoff" userId="f6a17a46-310d-4d4d-b418-491dfa2d1619" providerId="ADAL" clId="{CF73982C-4412-40BC-B892-D008D40657AB}" dt="2025-03-27T06:29:57.865" v="172" actId="20577"/>
          <ac:spMkLst>
            <pc:docMk/>
            <pc:sldMk cId="3654222020" sldId="273"/>
            <ac:spMk id="2" creationId="{C050CFF1-D750-9B24-3B01-09E5C7B76D20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258617331" sldId="274"/>
        </pc:sldMkLst>
      </pc:sldChg>
      <pc:sldChg chg="modSp add mod">
        <pc:chgData name="Ruben Imhoff" userId="f6a17a46-310d-4d4d-b418-491dfa2d1619" providerId="ADAL" clId="{CF73982C-4412-40BC-B892-D008D40657AB}" dt="2025-03-27T08:53:38.453" v="190" actId="27636"/>
        <pc:sldMkLst>
          <pc:docMk/>
          <pc:sldMk cId="3496374461" sldId="274"/>
        </pc:sldMkLst>
        <pc:spChg chg="mod">
          <ac:chgData name="Ruben Imhoff" userId="f6a17a46-310d-4d4d-b418-491dfa2d1619" providerId="ADAL" clId="{CF73982C-4412-40BC-B892-D008D40657AB}" dt="2025-03-27T08:53:38.453" v="190" actId="27636"/>
          <ac:spMkLst>
            <pc:docMk/>
            <pc:sldMk cId="3496374461" sldId="274"/>
            <ac:spMk id="2" creationId="{79F2C0DC-B0F2-C64B-B968-22C1356FFFD5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890955429" sldId="275"/>
        </pc:sldMkLst>
      </pc:sldChg>
      <pc:sldChg chg="modSp add mod">
        <pc:chgData name="Ruben Imhoff" userId="f6a17a46-310d-4d4d-b418-491dfa2d1619" providerId="ADAL" clId="{CF73982C-4412-40BC-B892-D008D40657AB}" dt="2025-03-27T06:30:26.070" v="188" actId="20577"/>
        <pc:sldMkLst>
          <pc:docMk/>
          <pc:sldMk cId="3311005246" sldId="275"/>
        </pc:sldMkLst>
        <pc:spChg chg="mod">
          <ac:chgData name="Ruben Imhoff" userId="f6a17a46-310d-4d4d-b418-491dfa2d1619" providerId="ADAL" clId="{CF73982C-4412-40BC-B892-D008D40657AB}" dt="2025-03-27T06:30:21.590" v="183" actId="20577"/>
          <ac:spMkLst>
            <pc:docMk/>
            <pc:sldMk cId="3311005246" sldId="275"/>
            <ac:spMk id="86" creationId="{6F4D0041-1734-9964-1C4A-B539F135F6E3}"/>
          </ac:spMkLst>
        </pc:spChg>
        <pc:spChg chg="mod">
          <ac:chgData name="Ruben Imhoff" userId="f6a17a46-310d-4d4d-b418-491dfa2d1619" providerId="ADAL" clId="{CF73982C-4412-40BC-B892-D008D40657AB}" dt="2025-03-27T06:30:26.070" v="188" actId="20577"/>
          <ac:spMkLst>
            <pc:docMk/>
            <pc:sldMk cId="3311005246" sldId="275"/>
            <ac:spMk id="87" creationId="{57C0A47A-261E-0F8F-D111-F41169417127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86885089" sldId="276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64284320" sldId="27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457545269" sldId="27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019503473" sldId="27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76155871" sldId="28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759379512" sldId="28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111458602" sldId="28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143200818" sldId="284"/>
        </pc:sldMkLst>
      </pc:sldChg>
      <pc:sldChg chg="modSp add mod">
        <pc:chgData name="Ruben Imhoff" userId="f6a17a46-310d-4d4d-b418-491dfa2d1619" providerId="ADAL" clId="{CF73982C-4412-40BC-B892-D008D40657AB}" dt="2025-03-27T08:54:11.775" v="301" actId="20577"/>
        <pc:sldMkLst>
          <pc:docMk/>
          <pc:sldMk cId="1694710722" sldId="288"/>
        </pc:sldMkLst>
        <pc:spChg chg="mod">
          <ac:chgData name="Ruben Imhoff" userId="f6a17a46-310d-4d4d-b418-491dfa2d1619" providerId="ADAL" clId="{CF73982C-4412-40BC-B892-D008D40657AB}" dt="2025-03-27T08:54:11.775" v="301" actId="20577"/>
          <ac:spMkLst>
            <pc:docMk/>
            <pc:sldMk cId="1694710722" sldId="288"/>
            <ac:spMk id="3" creationId="{09CD754A-E91A-8F6F-FD00-2FAE72421DB6}"/>
          </ac:spMkLst>
        </pc:spChg>
      </pc:sldChg>
      <pc:sldChg chg="addSp delSp modSp new mod">
        <pc:chgData name="Ruben Imhoff" userId="f6a17a46-310d-4d4d-b418-491dfa2d1619" providerId="ADAL" clId="{CF73982C-4412-40BC-B892-D008D40657AB}" dt="2025-03-27T08:58:02.640" v="385" actId="1076"/>
        <pc:sldMkLst>
          <pc:docMk/>
          <pc:sldMk cId="2282326588" sldId="289"/>
        </pc:sldMkLst>
        <pc:spChg chg="mod">
          <ac:chgData name="Ruben Imhoff" userId="f6a17a46-310d-4d4d-b418-491dfa2d1619" providerId="ADAL" clId="{CF73982C-4412-40BC-B892-D008D40657AB}" dt="2025-03-27T08:57:56.854" v="382" actId="20577"/>
          <ac:spMkLst>
            <pc:docMk/>
            <pc:sldMk cId="2282326588" sldId="289"/>
            <ac:spMk id="2" creationId="{888421AA-8B7F-A4E6-705E-167F5E0BB96F}"/>
          </ac:spMkLst>
        </pc:spChg>
        <pc:spChg chg="del">
          <ac:chgData name="Ruben Imhoff" userId="f6a17a46-310d-4d4d-b418-491dfa2d1619" providerId="ADAL" clId="{CF73982C-4412-40BC-B892-D008D40657AB}" dt="2025-03-27T08:58:01.513" v="384" actId="478"/>
          <ac:spMkLst>
            <pc:docMk/>
            <pc:sldMk cId="2282326588" sldId="289"/>
            <ac:spMk id="3" creationId="{B7537061-367B-FB7E-5135-C837CBCF2949}"/>
          </ac:spMkLst>
        </pc:spChg>
        <pc:picChg chg="add mod">
          <ac:chgData name="Ruben Imhoff" userId="f6a17a46-310d-4d4d-b418-491dfa2d1619" providerId="ADAL" clId="{CF73982C-4412-40BC-B892-D008D40657AB}" dt="2025-03-27T08:58:02.640" v="385" actId="1076"/>
          <ac:picMkLst>
            <pc:docMk/>
            <pc:sldMk cId="2282326588" sldId="289"/>
            <ac:picMk id="4" creationId="{BBA8560C-FB03-25DA-2C96-3322DF36176F}"/>
          </ac:picMkLst>
        </pc:picChg>
      </pc:sldChg>
      <pc:sldChg chg="new del">
        <pc:chgData name="Ruben Imhoff" userId="f6a17a46-310d-4d4d-b418-491dfa2d1619" providerId="ADAL" clId="{CF73982C-4412-40BC-B892-D008D40657AB}" dt="2025-03-27T08:54:25.709" v="303" actId="47"/>
        <pc:sldMkLst>
          <pc:docMk/>
          <pc:sldMk cId="2955706730" sldId="289"/>
        </pc:sldMkLst>
      </pc:sldChg>
      <pc:sldChg chg="new del">
        <pc:chgData name="Ruben Imhoff" userId="f6a17a46-310d-4d4d-b418-491dfa2d1619" providerId="ADAL" clId="{CF73982C-4412-40BC-B892-D008D40657AB}" dt="2025-03-27T08:54:30.749" v="305" actId="47"/>
        <pc:sldMkLst>
          <pc:docMk/>
          <pc:sldMk cId="3241467940" sldId="289"/>
        </pc:sldMkLst>
      </pc:sldChg>
      <pc:sldChg chg="addSp delSp modSp add mod">
        <pc:chgData name="Ruben Imhoff" userId="f6a17a46-310d-4d4d-b418-491dfa2d1619" providerId="ADAL" clId="{CF73982C-4412-40BC-B892-D008D40657AB}" dt="2025-03-27T09:48:53.776" v="724" actId="14826"/>
        <pc:sldMkLst>
          <pc:docMk/>
          <pc:sldMk cId="2763699699" sldId="290"/>
        </pc:sldMkLst>
        <pc:spChg chg="mod">
          <ac:chgData name="Ruben Imhoff" userId="f6a17a46-310d-4d4d-b418-491dfa2d1619" providerId="ADAL" clId="{CF73982C-4412-40BC-B892-D008D40657AB}" dt="2025-03-27T09:00:28.110" v="395" actId="14100"/>
          <ac:spMkLst>
            <pc:docMk/>
            <pc:sldMk cId="2763699699" sldId="290"/>
            <ac:spMk id="2" creationId="{ED400F68-4056-AA38-2D97-FF577488DEC7}"/>
          </ac:spMkLst>
        </pc:spChg>
        <pc:picChg chg="del">
          <ac:chgData name="Ruben Imhoff" userId="f6a17a46-310d-4d4d-b418-491dfa2d1619" providerId="ADAL" clId="{CF73982C-4412-40BC-B892-D008D40657AB}" dt="2025-03-27T08:58:41.512" v="387" actId="478"/>
          <ac:picMkLst>
            <pc:docMk/>
            <pc:sldMk cId="2763699699" sldId="290"/>
            <ac:picMk id="4" creationId="{48AF9D1D-8BAB-8B1D-25C6-AF17CF348F3C}"/>
          </ac:picMkLst>
        </pc:picChg>
        <pc:picChg chg="add mod">
          <ac:chgData name="Ruben Imhoff" userId="f6a17a46-310d-4d4d-b418-491dfa2d1619" providerId="ADAL" clId="{CF73982C-4412-40BC-B892-D008D40657AB}" dt="2025-03-27T08:58:51.263" v="391" actId="1076"/>
          <ac:picMkLst>
            <pc:docMk/>
            <pc:sldMk cId="2763699699" sldId="290"/>
            <ac:picMk id="5" creationId="{F06A0987-CF34-6DDB-EE51-844814A5F2F9}"/>
          </ac:picMkLst>
        </pc:picChg>
        <pc:picChg chg="add mod">
          <ac:chgData name="Ruben Imhoff" userId="f6a17a46-310d-4d4d-b418-491dfa2d1619" providerId="ADAL" clId="{CF73982C-4412-40BC-B892-D008D40657AB}" dt="2025-03-27T09:48:53.776" v="724" actId="14826"/>
          <ac:picMkLst>
            <pc:docMk/>
            <pc:sldMk cId="2763699699" sldId="290"/>
            <ac:picMk id="7" creationId="{11F1FBBA-3672-ABC1-6CE8-56AAE1D88272}"/>
          </ac:picMkLst>
        </pc:picChg>
      </pc:sldChg>
      <pc:sldChg chg="modSp new mod modAnim">
        <pc:chgData name="Ruben Imhoff" userId="f6a17a46-310d-4d4d-b418-491dfa2d1619" providerId="ADAL" clId="{CF73982C-4412-40BC-B892-D008D40657AB}" dt="2025-03-27T09:08:45.468" v="723"/>
        <pc:sldMkLst>
          <pc:docMk/>
          <pc:sldMk cId="3962277173" sldId="291"/>
        </pc:sldMkLst>
        <pc:spChg chg="mod">
          <ac:chgData name="Ruben Imhoff" userId="f6a17a46-310d-4d4d-b418-491dfa2d1619" providerId="ADAL" clId="{CF73982C-4412-40BC-B892-D008D40657AB}" dt="2025-03-27T09:00:38.661" v="422" actId="20577"/>
          <ac:spMkLst>
            <pc:docMk/>
            <pc:sldMk cId="3962277173" sldId="291"/>
            <ac:spMk id="2" creationId="{6AE3F276-9665-9562-2F6D-B36D1CE585C9}"/>
          </ac:spMkLst>
        </pc:spChg>
        <pc:spChg chg="mod">
          <ac:chgData name="Ruben Imhoff" userId="f6a17a46-310d-4d4d-b418-491dfa2d1619" providerId="ADAL" clId="{CF73982C-4412-40BC-B892-D008D40657AB}" dt="2025-03-27T09:08:35.155" v="721" actId="5793"/>
          <ac:spMkLst>
            <pc:docMk/>
            <pc:sldMk cId="3962277173" sldId="291"/>
            <ac:spMk id="3" creationId="{8DBB79A8-C02A-51E8-8940-741F463C73E5}"/>
          </ac:spMkLst>
        </pc:spChg>
      </pc:sldChg>
      <pc:sldMasterChg chg="delSldLayout">
        <pc:chgData name="Ruben Imhoff" userId="f6a17a46-310d-4d4d-b418-491dfa2d1619" providerId="ADAL" clId="{CF73982C-4412-40BC-B892-D008D40657AB}" dt="2025-03-27T08:54:30.749" v="305" actId="47"/>
        <pc:sldMasterMkLst>
          <pc:docMk/>
          <pc:sldMasterMk cId="0" sldId="2147483648"/>
        </pc:sldMasterMkLst>
        <pc:sldLayoutChg chg="del">
          <pc:chgData name="Ruben Imhoff" userId="f6a17a46-310d-4d4d-b418-491dfa2d1619" providerId="ADAL" clId="{CF73982C-4412-40BC-B892-D008D40657AB}" dt="2025-03-27T06:29:30.067" v="5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uben Imhoff" userId="f6a17a46-310d-4d4d-b418-491dfa2d1619" providerId="ADAL" clId="{CF73982C-4412-40BC-B892-D008D40657AB}" dt="2025-03-27T08:54:30.749" v="305" actId="47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  <pc:docChgLst>
    <pc:chgData name="Ruben Imhoff" userId="f6a17a46-310d-4d4d-b418-491dfa2d1619" providerId="ADAL" clId="{3A82F4BF-384A-4964-9F80-DB460AB0651B}"/>
    <pc:docChg chg="undo custSel addSld delSld modSld sldOrd">
      <pc:chgData name="Ruben Imhoff" userId="f6a17a46-310d-4d4d-b418-491dfa2d1619" providerId="ADAL" clId="{3A82F4BF-384A-4964-9F80-DB460AB0651B}" dt="2025-03-27T06:28:34.469" v="1865"/>
      <pc:docMkLst>
        <pc:docMk/>
      </pc:docMkLst>
      <pc:sldChg chg="addSp modSp mod">
        <pc:chgData name="Ruben Imhoff" userId="f6a17a46-310d-4d4d-b418-491dfa2d1619" providerId="ADAL" clId="{3A82F4BF-384A-4964-9F80-DB460AB0651B}" dt="2025-03-27T05:50:50.651" v="251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5:50:50.651" v="251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8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ord">
        <pc:chgData name="Ruben Imhoff" userId="f6a17a46-310d-4d4d-b418-491dfa2d1619" providerId="ADAL" clId="{3A82F4BF-384A-4964-9F80-DB460AB0651B}" dt="2025-03-27T06:28:34.469" v="1865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5"/>
        </pc:sldMkLst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6"/>
        </pc:sldMkLst>
      </pc:sldChg>
      <pc:sldChg chg="delSp mod ord delAnim modNotes">
        <pc:chgData name="Ruben Imhoff" userId="f6a17a46-310d-4d4d-b418-491dfa2d1619" providerId="ADAL" clId="{3A82F4BF-384A-4964-9F80-DB460AB0651B}" dt="2025-03-27T06:07:51.702" v="837" actId="478"/>
        <pc:sldMkLst>
          <pc:docMk/>
          <pc:sldMk cId="0" sldId="267"/>
        </pc:sldMkLst>
        <pc:spChg chg="del">
          <ac:chgData name="Ruben Imhoff" userId="f6a17a46-310d-4d4d-b418-491dfa2d1619" providerId="ADAL" clId="{3A82F4BF-384A-4964-9F80-DB460AB0651B}" dt="2025-03-27T06:07:51.702" v="837" actId="478"/>
          <ac:spMkLst>
            <pc:docMk/>
            <pc:sldMk cId="0" sldId="267"/>
            <ac:spMk id="223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  <pc:spChg chg="mod">
          <ac:chgData name="Ruben Imhoff" userId="f6a17a46-310d-4d4d-b418-491dfa2d1619" providerId="ADAL" clId="{3A82F4BF-384A-4964-9F80-DB460AB0651B}" dt="2025-03-27T05:48:28.426" v="127" actId="27636"/>
          <ac:spMkLst>
            <pc:docMk/>
            <pc:sldMk cId="0" sldId="269"/>
            <ac:spMk id="237" creationId="{00000000-0000-0000-0000-000000000000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02:38.569" v="735" actId="478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del mod">
          <ac:chgData name="Ruben Imhoff" userId="f6a17a46-310d-4d4d-b418-491dfa2d1619" providerId="ADAL" clId="{3A82F4BF-384A-4964-9F80-DB460AB0651B}" dt="2025-03-27T06:02:38.569" v="735" actId="478"/>
          <ac:picMkLst>
            <pc:docMk/>
            <pc:sldMk cId="2675740607" sldId="270"/>
            <ac:picMk id="3" creationId="{15527071-C08B-32E6-96B8-116A61DB0843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">
        <pc:chgData name="Ruben Imhoff" userId="f6a17a46-310d-4d4d-b418-491dfa2d1619" providerId="ADAL" clId="{3A82F4BF-384A-4964-9F80-DB460AB0651B}" dt="2025-03-27T06:01:28.847" v="694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  <pc:spChg chg="mod">
          <ac:chgData name="Ruben Imhoff" userId="f6a17a46-310d-4d4d-b418-491dfa2d1619" providerId="ADAL" clId="{3A82F4BF-384A-4964-9F80-DB460AB0651B}" dt="2025-03-27T06:01:11.041" v="688" actId="20577"/>
          <ac:spMkLst>
            <pc:docMk/>
            <pc:sldMk cId="4125480129" sldId="273"/>
            <ac:spMk id="2" creationId="{C050CFF1-D750-9B24-3B01-09E5C7B76D20}"/>
          </ac:spMkLst>
        </pc:spChg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del">
          <ac:chgData name="Ruben Imhoff" userId="f6a17a46-310d-4d4d-b418-491dfa2d1619" providerId="ADAL" clId="{3A82F4BF-384A-4964-9F80-DB460AB0651B}" dt="2025-03-27T06:04:16.022" v="745" actId="478"/>
          <ac:spMkLst>
            <pc:docMk/>
            <pc:sldMk cId="890955429" sldId="275"/>
            <ac:spMk id="3" creationId="{206453E2-C3E9-15A2-AD78-8EC6D5BB91BC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1" creationId="{227889A5-9335-11F7-2DD8-C08B4ADC034B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2" creationId="{BCE550EA-A7FA-91F5-0BED-4A7D5ABD9F6E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3" creationId="{C304C7F3-BDE4-9A5E-C38C-8081625C247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1" creationId="{567A9F82-208F-7F42-4F06-C9058F193F17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2" creationId="{84502071-6915-18A8-6A32-F8A32C477AB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3" creationId="{A07C95DE-CEE0-5915-A1DB-87093EBCCAD5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4" creationId="{1DBFE72E-6944-8CCB-9A59-64DA58BAEE7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9" creationId="{3E3461DA-B057-1C7F-E71C-DD9AF4FC90CB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4" creationId="{CCD43BA6-EE13-1563-7CA4-205E7CC25F3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9" creationId="{C5636706-B66A-2314-78E1-8DF098CC094E}"/>
          </ac:graphicFrameMkLst>
        </pc:graphicFrame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5" creationId="{55FF1E97-5026-4288-3547-813A7058C4F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6" creationId="{F8CAA77D-6565-FFEF-F642-3DEF0960C0D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7" creationId="{4ECEA5A5-9D79-3D83-C9C0-5616073DE4C9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8" creationId="{6AA728DA-19CE-BEB9-F457-C689C4754BB8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10" creationId="{36E88558-3FA9-2A47-EF14-DC99C4E3C707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5" creationId="{D0D3E4DD-4079-BE19-D179-A48499BF1851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6" creationId="{2019E3EE-6223-A41C-F7EF-2D9F5F60A3E4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7" creationId="{37C95758-9ABA-40A4-8513-243C73E1D07F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8" creationId="{18FA6E4A-1AC8-51CA-8624-1E27A6E4E215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20" creationId="{8CFB6D8F-9706-C164-2E1B-C521D8AFDB14}"/>
          </ac:picMkLst>
        </pc:pic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spChg chg="del">
          <ac:chgData name="Ruben Imhoff" userId="f6a17a46-310d-4d4d-b418-491dfa2d1619" providerId="ADAL" clId="{3A82F4BF-384A-4964-9F80-DB460AB0651B}" dt="2025-03-27T06:06:36.980" v="805" actId="478"/>
          <ac:spMkLst>
            <pc:docMk/>
            <pc:sldMk cId="364284320" sldId="277"/>
            <ac:spMk id="3" creationId="{D4F735E6-6E16-D393-5AF7-93767905E5E6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6" creationId="{FF2A852C-9EE4-C5F6-3DCF-A266C3181DD8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7" creationId="{C6EA461C-5606-8096-93C1-E81219AC7CC3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8" creationId="{7A7F0F04-E3B4-4437-38F9-A97F1ECEADBE}"/>
          </ac:spMkLst>
        </pc:spChg>
        <pc:picChg chg="add mod">
          <ac:chgData name="Ruben Imhoff" userId="f6a17a46-310d-4d4d-b418-491dfa2d1619" providerId="ADAL" clId="{3A82F4BF-384A-4964-9F80-DB460AB0651B}" dt="2025-03-27T06:06:37.333" v="806"/>
          <ac:picMkLst>
            <pc:docMk/>
            <pc:sldMk cId="364284320" sldId="277"/>
            <ac:picMk id="4" creationId="{D1F50783-35B6-9A45-FB0E-C04F420BD8FC}"/>
          </ac:picMkLst>
        </pc:picChg>
        <pc:picChg chg="add mod">
          <ac:chgData name="Ruben Imhoff" userId="f6a17a46-310d-4d4d-b418-491dfa2d1619" providerId="ADAL" clId="{3A82F4BF-384A-4964-9F80-DB460AB0651B}" dt="2025-03-27T06:06:51.071" v="812" actId="14100"/>
          <ac:picMkLst>
            <pc:docMk/>
            <pc:sldMk cId="364284320" sldId="277"/>
            <ac:picMk id="9" creationId="{A63CDC12-213B-2F59-9075-179770E2EC5F}"/>
          </ac:picMkLst>
        </pc:pic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  <pc:cxnChg chg="add mod">
          <ac:chgData name="Ruben Imhoff" userId="f6a17a46-310d-4d4d-b418-491dfa2d1619" providerId="ADAL" clId="{3A82F4BF-384A-4964-9F80-DB460AB0651B}" dt="2025-03-27T06:06:37.333" v="806"/>
          <ac:cxnSpMkLst>
            <pc:docMk/>
            <pc:sldMk cId="364284320" sldId="277"/>
            <ac:cxnSpMk id="5" creationId="{31AD3B4F-A61A-C06F-D701-CF7916108CD3}"/>
          </ac:cxnSpMkLst>
        </pc:cxnChg>
      </pc:sldChg>
      <pc:sldChg chg="addSp modSp new mod modAnim">
        <pc:chgData name="Ruben Imhoff" userId="f6a17a46-310d-4d4d-b418-491dfa2d1619" providerId="ADAL" clId="{3A82F4BF-384A-4964-9F80-DB460AB0651B}" dt="2025-03-27T06:16:45.167" v="1183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6:14:02.822" v="1138" actId="1076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spChg chg="add del">
          <ac:chgData name="Ruben Imhoff" userId="f6a17a46-310d-4d4d-b418-491dfa2d1619" providerId="ADAL" clId="{3A82F4BF-384A-4964-9F80-DB460AB0651B}" dt="2025-03-27T06:24:26.157" v="1545" actId="21"/>
          <ac:spMkLst>
            <pc:docMk/>
            <pc:sldMk cId="3976155871" sldId="280"/>
            <ac:spMk id="6" creationId="{AAD90002-FD68-F449-7CB5-9145FCFF9862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picChg chg="del">
          <ac:chgData name="Ruben Imhoff" userId="f6a17a46-310d-4d4d-b418-491dfa2d1619" providerId="ADAL" clId="{3A82F4BF-384A-4964-9F80-DB460AB0651B}" dt="2025-03-27T06:27:16.601" v="1759" actId="478"/>
          <ac:picMkLst>
            <pc:docMk/>
            <pc:sldMk cId="1111458602" sldId="283"/>
            <ac:picMk id="10" creationId="{3706BF21-9328-9653-8AA6-5F0F2DC9F537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del">
          <ac:chgData name="Ruben Imhoff" userId="f6a17a46-310d-4d4d-b418-491dfa2d1619" providerId="ADAL" clId="{3A82F4BF-384A-4964-9F80-DB460AB0651B}" dt="2025-03-27T06:27:38.882" v="1768" actId="478"/>
          <ac:spMkLst>
            <pc:docMk/>
            <pc:sldMk cId="4143200818" sldId="284"/>
            <ac:spMk id="4" creationId="{2834AA58-34DE-821C-7248-357EFC4E0F5C}"/>
          </ac:spMkLst>
        </pc:spChg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picChg chg="del">
          <ac:chgData name="Ruben Imhoff" userId="f6a17a46-310d-4d4d-b418-491dfa2d1619" providerId="ADAL" clId="{3A82F4BF-384A-4964-9F80-DB460AB0651B}" dt="2025-03-27T06:28:03.614" v="1862" actId="478"/>
          <ac:picMkLst>
            <pc:docMk/>
            <pc:sldMk cId="4143200818" sldId="284"/>
            <ac:picMk id="10" creationId="{6BAD369B-EB84-0B93-0DAE-18421BFE023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F3E728B-A6F2-6DF0-341A-8C256592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>
            <a:extLst>
              <a:ext uri="{FF2B5EF4-FFF2-40B4-BE49-F238E27FC236}">
                <a16:creationId xmlns:a16="http://schemas.microsoft.com/office/drawing/2014/main" id="{29EA44C8-773E-17A5-4743-379837EBC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>
            <a:extLst>
              <a:ext uri="{FF2B5EF4-FFF2-40B4-BE49-F238E27FC236}">
                <a16:creationId xmlns:a16="http://schemas.microsoft.com/office/drawing/2014/main" id="{AB58A653-D27C-39E7-834F-954B178E8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9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03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steps.readthedocs.io/en/stable/auto_examples/thunderstorm_detection_and_tracking.html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ysteps.readthedocs.io/en/stable/pysteps_reference/nowcasts.html#module-pysteps.nowcasts.linda" TargetMode="External"/><Relationship Id="rId3" Type="http://schemas.openxmlformats.org/officeDocument/2006/relationships/hyperlink" Target="https://pysteps.readthedocs.io/en/stable/user_guide/machine_learning_pysteps.htm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steps.readthedocs.io/en/stable/pysteps_reference/nowcasts.html#module-pysteps.nowcasts.anvil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Wrap up and closure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	Jenna 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body" idx="1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1. Linear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2. Saliency-based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204" name="Google Shape;204;p11"/>
          <p:cNvSpPr txBox="1">
            <a:spLocks noGrp="1"/>
          </p:cNvSpPr>
          <p:nvPr>
            <p:ph type="body" idx="1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b="1"/>
              <a:t>3. 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1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sz="1400" b="1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8" name="Google Shape;218;p12"/>
          <p:cNvCxnSpPr>
            <a:stCxn id="21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1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w="19050" cap="flat" cmpd="sng">
            <a:solidFill>
              <a:srgbClr val="DB443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1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T-DaTing module: Thunderstorm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0" y="1692500"/>
            <a:ext cx="34869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models, consider what do you want to achieve with the model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47" name="Google Shape;147;p7"/>
          <p:cNvGraphicFramePr/>
          <p:nvPr/>
        </p:nvGraphicFramePr>
        <p:xfrm>
          <a:off x="3486900" y="1622725"/>
          <a:ext cx="5654475" cy="3417776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{0FE6B22A-AA60-4B78-9CC3-E3887EEEACAC}</a:tableStyleId>
              </a:tblPr>
              <a:tblGrid>
                <a:gridCol w="11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" name="Google Shape;148;p7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48099A1-3480-F2E7-0E9C-2F8E77AD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3E0865-8F2F-0588-2B1F-32F752207305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>
            <a:extLst>
              <a:ext uri="{FF2B5EF4-FFF2-40B4-BE49-F238E27FC236}">
                <a16:creationId xmlns:a16="http://schemas.microsoft.com/office/drawing/2014/main" id="{6F4D0041-1734-9964-1C4A-B539F135F6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57C0A47A-261E-0F8F-D111-F411694171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Jenna </a:t>
            </a:r>
            <a:r>
              <a:rPr lang="en-GB" dirty="0"/>
              <a:t>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D021-D2BA-62C2-8D3C-FC621402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3A93A198-1B1B-749B-E09C-C67B2DEC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D3E5C-0E9F-934B-2FA6-FC1795C30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21AA-8B7F-A4E6-705E-167F5E0B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data with pysteps and a full nowcasting workflow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BBA8560C-FB03-25DA-2C96-3322DF361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443115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8232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44F1F-8928-AD64-75C0-A8179494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0F68-4056-AA38-2D97-FF577488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50"/>
            <a:ext cx="572469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 with pysteps and a full nowcasting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A0987-CF34-6DDB-EE51-844814A5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35" y="967740"/>
            <a:ext cx="2537065" cy="417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1FBBA-3672-ABC1-6CE8-56AAE1D8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060" y="2751757"/>
            <a:ext cx="6423660" cy="13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F276-9665-9562-2F6D-B36D1CE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B79A8-C02A-51E8-8940-741F463C7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it easy/hard?</a:t>
            </a:r>
          </a:p>
          <a:p>
            <a:r>
              <a:rPr lang="en-US" dirty="0"/>
              <a:t>Do you think you could make a nowcast  yourself now with your own data?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How did the different nowcasts (methods) compare?</a:t>
            </a:r>
          </a:p>
          <a:p>
            <a:r>
              <a:rPr lang="en-US" dirty="0"/>
              <a:t>What was the quality of the nowcasts with the different OS product?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 questions?</a:t>
            </a:r>
          </a:p>
        </p:txBody>
      </p:sp>
    </p:spTree>
    <p:extLst>
      <p:ext uri="{BB962C8B-B14F-4D97-AF65-F5344CB8AC3E}">
        <p14:creationId xmlns:p14="http://schemas.microsoft.com/office/powerpoint/2010/main" val="39622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54B19-1F4B-34E3-E5F6-3E56EE6D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C0DC-B0F2-C64B-B968-22C1356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using OS data compared to conventional radar data</a:t>
            </a:r>
          </a:p>
        </p:txBody>
      </p:sp>
    </p:spTree>
    <p:extLst>
      <p:ext uri="{BB962C8B-B14F-4D97-AF65-F5344CB8AC3E}">
        <p14:creationId xmlns:p14="http://schemas.microsoft.com/office/powerpoint/2010/main" val="349637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What challenges did you come across?</a:t>
            </a:r>
          </a:p>
          <a:p>
            <a:r>
              <a:rPr lang="en-US" dirty="0"/>
              <a:t>Can we directly go for nowcasting with OS data?</a:t>
            </a:r>
          </a:p>
          <a:p>
            <a:r>
              <a:rPr lang="en-US" dirty="0"/>
              <a:t>How to improve it?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AFA7-1B3A-5C14-AB49-96C51435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CFF1-D750-9B24-3B01-09E5C7B7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is possible with pysteps?</a:t>
            </a:r>
          </a:p>
        </p:txBody>
      </p:sp>
    </p:spTree>
    <p:extLst>
      <p:ext uri="{BB962C8B-B14F-4D97-AF65-F5344CB8AC3E}">
        <p14:creationId xmlns:p14="http://schemas.microsoft.com/office/powerpoint/2010/main" val="365422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632</Words>
  <Application>Microsoft Office PowerPoint</Application>
  <PresentationFormat>On-screen Show (16:9)</PresentationFormat>
  <Paragraphs>84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Raleway</vt:lpstr>
      <vt:lpstr>Lato</vt:lpstr>
      <vt:lpstr>Average</vt:lpstr>
      <vt:lpstr>Streamline</vt:lpstr>
      <vt:lpstr>OpenSense Training School OS-based nowcasting with pysteps</vt:lpstr>
      <vt:lpstr>What we have learned today</vt:lpstr>
      <vt:lpstr>Reading data with pysteps and a full nowcasting workflow</vt:lpstr>
      <vt:lpstr>Reading data with pysteps and a full nowcasting workflow</vt:lpstr>
      <vt:lpstr>Your experience</vt:lpstr>
      <vt:lpstr>Challenges when using OS data compared to conventional radar data</vt:lpstr>
      <vt:lpstr>Challenges when nowcasting with OS data </vt:lpstr>
      <vt:lpstr>What more is possible with pysteps?</vt:lpstr>
      <vt:lpstr>Blending with NWP</vt:lpstr>
      <vt:lpstr>Blending with NWP: methods in pysteps</vt:lpstr>
      <vt:lpstr>The STEPS method</vt:lpstr>
      <vt:lpstr>T-DaTing module: Thunderstorm  Detection and Tracking</vt:lpstr>
      <vt:lpstr>Benchmarking other methods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2025-03-27T09:48:55Z</dcterms:modified>
</cp:coreProperties>
</file>